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hoe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hoe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hoe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hoe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hoe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hoe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hoe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hoe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hoe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CB728F-526F-4F4A-A5E4-2505702CE78B}" type="datetimeFigureOut">
              <a:rPr lang="nl-NL" smtClean="0"/>
              <a:t>30-9-2014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4CB721A-A254-498F-BBC5-237638EA971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Het Bewegingsapparaat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Latijnse benaming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57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1.os </a:t>
            </a:r>
            <a:r>
              <a:rPr lang="nl-NL" dirty="0" err="1" smtClean="0"/>
              <a:t>parietale</a:t>
            </a:r>
            <a:endParaRPr lang="nl-NL" dirty="0" smtClean="0"/>
          </a:p>
          <a:p>
            <a:r>
              <a:rPr lang="nl-NL" dirty="0" smtClean="0"/>
              <a:t>2.maxilla</a:t>
            </a:r>
          </a:p>
          <a:p>
            <a:r>
              <a:rPr lang="nl-NL" smtClean="0"/>
              <a:t>3.mandibula</a:t>
            </a:r>
            <a:endParaRPr lang="nl-NL" dirty="0" smtClean="0"/>
          </a:p>
          <a:p>
            <a:r>
              <a:rPr lang="nl-NL" dirty="0" smtClean="0"/>
              <a:t>4.os </a:t>
            </a:r>
            <a:r>
              <a:rPr lang="nl-NL" dirty="0" err="1" smtClean="0"/>
              <a:t>vertebrae</a:t>
            </a:r>
            <a:r>
              <a:rPr lang="nl-NL" dirty="0" smtClean="0"/>
              <a:t> </a:t>
            </a:r>
            <a:r>
              <a:rPr lang="nl-NL" dirty="0" err="1" smtClean="0"/>
              <a:t>cervicalis</a:t>
            </a:r>
            <a:endParaRPr lang="nl-NL" dirty="0" smtClean="0"/>
          </a:p>
          <a:p>
            <a:r>
              <a:rPr lang="nl-NL" dirty="0" smtClean="0"/>
              <a:t>5.clavicula</a:t>
            </a:r>
          </a:p>
          <a:p>
            <a:r>
              <a:rPr lang="nl-NL" dirty="0" smtClean="0"/>
              <a:t>6.os sternum</a:t>
            </a:r>
          </a:p>
          <a:p>
            <a:r>
              <a:rPr lang="nl-NL" dirty="0" smtClean="0"/>
              <a:t>7.costae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71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8.os </a:t>
            </a:r>
            <a:r>
              <a:rPr lang="nl-NL" dirty="0" err="1" smtClean="0"/>
              <a:t>humerus</a:t>
            </a:r>
            <a:endParaRPr lang="nl-NL" dirty="0" smtClean="0"/>
          </a:p>
          <a:p>
            <a:r>
              <a:rPr lang="nl-NL" dirty="0" smtClean="0"/>
              <a:t>9.os </a:t>
            </a:r>
            <a:r>
              <a:rPr lang="nl-NL" dirty="0" err="1" smtClean="0"/>
              <a:t>vertebrae</a:t>
            </a:r>
            <a:r>
              <a:rPr lang="nl-NL" dirty="0" smtClean="0"/>
              <a:t> </a:t>
            </a:r>
            <a:r>
              <a:rPr lang="nl-NL" dirty="0" err="1" smtClean="0"/>
              <a:t>thoracalis</a:t>
            </a:r>
            <a:endParaRPr lang="nl-NL" dirty="0" smtClean="0"/>
          </a:p>
          <a:p>
            <a:r>
              <a:rPr lang="nl-NL" dirty="0" smtClean="0"/>
              <a:t>10.os </a:t>
            </a:r>
            <a:r>
              <a:rPr lang="nl-NL" dirty="0" err="1" smtClean="0"/>
              <a:t>vertebrae</a:t>
            </a:r>
            <a:r>
              <a:rPr lang="nl-NL" dirty="0" smtClean="0"/>
              <a:t> </a:t>
            </a:r>
            <a:r>
              <a:rPr lang="nl-NL" dirty="0" err="1" smtClean="0"/>
              <a:t>lumbalis</a:t>
            </a:r>
            <a:endParaRPr lang="nl-NL" dirty="0" smtClean="0"/>
          </a:p>
          <a:p>
            <a:r>
              <a:rPr lang="nl-NL" dirty="0" smtClean="0"/>
              <a:t>11.os </a:t>
            </a:r>
            <a:r>
              <a:rPr lang="nl-NL" dirty="0" err="1" smtClean="0"/>
              <a:t>ilium</a:t>
            </a:r>
            <a:endParaRPr lang="nl-NL" dirty="0" smtClean="0"/>
          </a:p>
          <a:p>
            <a:r>
              <a:rPr lang="nl-NL" dirty="0" smtClean="0"/>
              <a:t>12.os radius</a:t>
            </a:r>
          </a:p>
          <a:p>
            <a:r>
              <a:rPr lang="nl-NL" dirty="0" smtClean="0"/>
              <a:t>13.os sacrum</a:t>
            </a:r>
          </a:p>
          <a:p>
            <a:r>
              <a:rPr lang="nl-NL" dirty="0" smtClean="0"/>
              <a:t>14.os </a:t>
            </a:r>
            <a:r>
              <a:rPr lang="nl-NL" dirty="0" err="1" smtClean="0"/>
              <a:t>ulna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625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15.os </a:t>
            </a:r>
            <a:r>
              <a:rPr lang="nl-NL" dirty="0" err="1" smtClean="0"/>
              <a:t>coccygis</a:t>
            </a:r>
            <a:endParaRPr lang="nl-NL" dirty="0" smtClean="0"/>
          </a:p>
          <a:p>
            <a:r>
              <a:rPr lang="nl-NL" dirty="0" smtClean="0"/>
              <a:t>16.ossa </a:t>
            </a:r>
            <a:r>
              <a:rPr lang="nl-NL" dirty="0" err="1" smtClean="0"/>
              <a:t>carpalia</a:t>
            </a:r>
            <a:endParaRPr lang="nl-NL" dirty="0" smtClean="0"/>
          </a:p>
          <a:p>
            <a:r>
              <a:rPr lang="nl-NL" dirty="0" smtClean="0"/>
              <a:t>17.os </a:t>
            </a:r>
            <a:r>
              <a:rPr lang="nl-NL" dirty="0" err="1" smtClean="0"/>
              <a:t>metacarpale</a:t>
            </a:r>
            <a:endParaRPr lang="nl-NL" dirty="0" smtClean="0"/>
          </a:p>
          <a:p>
            <a:r>
              <a:rPr lang="nl-NL" dirty="0" smtClean="0"/>
              <a:t>18.ossa </a:t>
            </a:r>
            <a:r>
              <a:rPr lang="nl-NL" dirty="0" err="1" smtClean="0"/>
              <a:t>phalanges</a:t>
            </a:r>
            <a:endParaRPr lang="nl-NL" dirty="0" smtClean="0"/>
          </a:p>
          <a:p>
            <a:r>
              <a:rPr lang="nl-NL" dirty="0" smtClean="0"/>
              <a:t>19.os femur</a:t>
            </a:r>
          </a:p>
          <a:p>
            <a:r>
              <a:rPr lang="nl-NL" dirty="0" smtClean="0"/>
              <a:t>20.patella</a:t>
            </a:r>
          </a:p>
          <a:p>
            <a:r>
              <a:rPr lang="nl-NL" dirty="0" smtClean="0"/>
              <a:t>21.os </a:t>
            </a:r>
            <a:r>
              <a:rPr lang="nl-NL" dirty="0" err="1" smtClean="0"/>
              <a:t>tibia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95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22.os fibula</a:t>
            </a:r>
          </a:p>
          <a:p>
            <a:r>
              <a:rPr lang="nl-NL" dirty="0" smtClean="0"/>
              <a:t>23.os </a:t>
            </a:r>
            <a:r>
              <a:rPr lang="nl-NL" dirty="0" err="1" smtClean="0"/>
              <a:t>talus</a:t>
            </a:r>
            <a:endParaRPr lang="nl-NL" dirty="0" smtClean="0"/>
          </a:p>
          <a:p>
            <a:r>
              <a:rPr lang="nl-NL" dirty="0" smtClean="0"/>
              <a:t>24.os </a:t>
            </a:r>
            <a:r>
              <a:rPr lang="nl-NL" dirty="0" err="1" smtClean="0"/>
              <a:t>metatarsale</a:t>
            </a:r>
            <a:endParaRPr lang="nl-NL" dirty="0" smtClean="0"/>
          </a:p>
          <a:p>
            <a:r>
              <a:rPr lang="nl-NL" dirty="0" smtClean="0"/>
              <a:t>25.ossa </a:t>
            </a:r>
            <a:r>
              <a:rPr lang="nl-NL" dirty="0" err="1" smtClean="0"/>
              <a:t>phalanges</a:t>
            </a:r>
            <a:endParaRPr lang="nl-NL" dirty="0" smtClean="0"/>
          </a:p>
          <a:p>
            <a:r>
              <a:rPr lang="nl-NL" dirty="0" smtClean="0"/>
              <a:t>26.os </a:t>
            </a:r>
            <a:r>
              <a:rPr lang="nl-NL" dirty="0" err="1" smtClean="0"/>
              <a:t>calcaneus</a:t>
            </a:r>
            <a:endParaRPr lang="nl-NL" dirty="0" smtClean="0"/>
          </a:p>
          <a:p>
            <a:r>
              <a:rPr lang="nl-NL" dirty="0" smtClean="0"/>
              <a:t>27.scapula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708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</TotalTime>
  <Words>55</Words>
  <Application>Microsoft Office PowerPoint</Application>
  <PresentationFormat>Diavoorstelling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Urban</vt:lpstr>
      <vt:lpstr>Het Bewegingsapparaat</vt:lpstr>
      <vt:lpstr>PowerPoint-presentatie</vt:lpstr>
      <vt:lpstr>PowerPoint-presentatie</vt:lpstr>
      <vt:lpstr>PowerPoint-presentatie</vt:lpstr>
      <vt:lpstr>PowerPoint-presentatie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Bewegingsapparaat</dc:title>
  <dc:creator>J.W.P. Bugel</dc:creator>
  <cp:lastModifiedBy>J.W.P. Bugel</cp:lastModifiedBy>
  <cp:revision>5</cp:revision>
  <dcterms:created xsi:type="dcterms:W3CDTF">2014-09-30T09:49:43Z</dcterms:created>
  <dcterms:modified xsi:type="dcterms:W3CDTF">2014-09-30T11:58:11Z</dcterms:modified>
</cp:coreProperties>
</file>